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20104100" cy="16084550"/>
  <p:notesSz cx="20104100" cy="16084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1" autoAdjust="0"/>
    <p:restoredTop sz="94660"/>
  </p:normalViewPr>
  <p:slideViewPr>
    <p:cSldViewPr>
      <p:cViewPr>
        <p:scale>
          <a:sx n="30" d="100"/>
          <a:sy n="30" d="100"/>
        </p:scale>
        <p:origin x="1410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806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806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88AF1-EF5C-4C38-AF5E-CF3378AE78D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2011363"/>
            <a:ext cx="6784975" cy="5427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7740650"/>
            <a:ext cx="16084550" cy="6334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5278100"/>
            <a:ext cx="8712200" cy="806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5278100"/>
            <a:ext cx="8712200" cy="806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666B5-BA8C-4B59-8242-9A5FD58D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45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986210"/>
            <a:ext cx="17088486" cy="3377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9007348"/>
            <a:ext cx="14072870" cy="40211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699446"/>
            <a:ext cx="8745284" cy="10615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699446"/>
            <a:ext cx="8745284" cy="10615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1417" y="105033"/>
            <a:ext cx="18341264" cy="1997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0805" y="3882203"/>
            <a:ext cx="18782488" cy="5342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4958632"/>
            <a:ext cx="6433312" cy="804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4958632"/>
            <a:ext cx="4623943" cy="804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4958632"/>
            <a:ext cx="4623943" cy="804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2"/>
          <p:cNvSpPr txBox="1"/>
          <p:nvPr/>
        </p:nvSpPr>
        <p:spPr>
          <a:xfrm>
            <a:off x="2557305" y="4239565"/>
            <a:ext cx="2888615" cy="542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2800" spc="130" dirty="0">
                <a:solidFill>
                  <a:srgbClr val="231F20"/>
                </a:solidFill>
                <a:latin typeface="Arial"/>
                <a:cs typeface="Arial"/>
              </a:rPr>
              <a:t>XXX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85" dirty="0">
                <a:latin typeface="Arial"/>
                <a:cs typeface="Arial"/>
              </a:rPr>
              <a:t>House(s</a:t>
            </a:r>
            <a:r>
              <a:rPr sz="3350" spc="85" dirty="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35" name="object 3"/>
          <p:cNvSpPr txBox="1"/>
          <p:nvPr/>
        </p:nvSpPr>
        <p:spPr>
          <a:xfrm>
            <a:off x="2572671" y="6899256"/>
            <a:ext cx="3618865" cy="542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100" dirty="0">
                <a:solidFill>
                  <a:srgbClr val="231F20"/>
                </a:solidFill>
                <a:latin typeface="Arial"/>
                <a:cs typeface="Arial"/>
              </a:rPr>
              <a:t>Townhouses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36" name="object 4"/>
          <p:cNvSpPr txBox="1"/>
          <p:nvPr/>
        </p:nvSpPr>
        <p:spPr>
          <a:xfrm>
            <a:off x="2557305" y="8023997"/>
            <a:ext cx="2411730" cy="99821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marR="5080">
              <a:lnSpc>
                <a:spcPts val="3590"/>
              </a:lnSpc>
              <a:spcBef>
                <a:spcPts val="615"/>
              </a:spcBef>
            </a:pPr>
            <a:r>
              <a:rPr sz="3350" spc="80" dirty="0">
                <a:solidFill>
                  <a:srgbClr val="231F20"/>
                </a:solidFill>
                <a:latin typeface="Arial"/>
                <a:cs typeface="Arial"/>
              </a:rPr>
              <a:t>Heritage Designation</a:t>
            </a:r>
            <a:endParaRPr sz="3350">
              <a:latin typeface="Arial"/>
              <a:cs typeface="Arial"/>
            </a:endParaRPr>
          </a:p>
        </p:txBody>
      </p:sp>
      <p:sp>
        <p:nvSpPr>
          <p:cNvPr id="37" name="object 5"/>
          <p:cNvSpPr txBox="1"/>
          <p:nvPr/>
        </p:nvSpPr>
        <p:spPr>
          <a:xfrm>
            <a:off x="2572671" y="5279079"/>
            <a:ext cx="2311400" cy="99821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marR="5080">
              <a:lnSpc>
                <a:spcPts val="3590"/>
              </a:lnSpc>
              <a:spcBef>
                <a:spcPts val="615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</a:t>
            </a:r>
            <a:r>
              <a:rPr sz="33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105" dirty="0">
                <a:solidFill>
                  <a:srgbClr val="231F20"/>
                </a:solidFill>
                <a:latin typeface="Arial"/>
                <a:cs typeface="Arial"/>
              </a:rPr>
              <a:t>ha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80" dirty="0">
                <a:solidFill>
                  <a:srgbClr val="231F20"/>
                </a:solidFill>
                <a:latin typeface="Arial"/>
                <a:cs typeface="Arial"/>
              </a:rPr>
              <a:t>Park </a:t>
            </a:r>
            <a:r>
              <a:rPr sz="3350" spc="105" dirty="0">
                <a:solidFill>
                  <a:srgbClr val="231F20"/>
                </a:solidFill>
                <a:latin typeface="Arial"/>
                <a:cs typeface="Arial"/>
              </a:rPr>
              <a:t>(XX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75" dirty="0">
                <a:solidFill>
                  <a:srgbClr val="231F20"/>
                </a:solidFill>
                <a:latin typeface="Arial"/>
                <a:cs typeface="Arial"/>
              </a:rPr>
              <a:t>acres)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38" name="object 6"/>
          <p:cNvSpPr txBox="1"/>
          <p:nvPr/>
        </p:nvSpPr>
        <p:spPr>
          <a:xfrm>
            <a:off x="8313499" y="3956766"/>
            <a:ext cx="4547870" cy="99821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marR="5080">
              <a:lnSpc>
                <a:spcPts val="3590"/>
              </a:lnSpc>
              <a:spcBef>
                <a:spcPts val="615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sz="335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90" dirty="0">
                <a:solidFill>
                  <a:srgbClr val="231F20"/>
                </a:solidFill>
                <a:latin typeface="Arial"/>
                <a:cs typeface="Arial"/>
              </a:rPr>
              <a:t>Stormwater </a:t>
            </a:r>
            <a:r>
              <a:rPr sz="3350" spc="110" dirty="0">
                <a:solidFill>
                  <a:srgbClr val="231F20"/>
                </a:solidFill>
                <a:latin typeface="Arial"/>
                <a:cs typeface="Arial"/>
              </a:rPr>
              <a:t>Management</a:t>
            </a:r>
            <a:r>
              <a:rPr sz="33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Facilities</a:t>
            </a:r>
            <a:endParaRPr sz="3350">
              <a:latin typeface="Arial"/>
              <a:cs typeface="Arial"/>
            </a:endParaRPr>
          </a:p>
        </p:txBody>
      </p:sp>
      <p:sp>
        <p:nvSpPr>
          <p:cNvPr id="39" name="object 7"/>
          <p:cNvSpPr txBox="1"/>
          <p:nvPr/>
        </p:nvSpPr>
        <p:spPr>
          <a:xfrm>
            <a:off x="2557305" y="9572292"/>
            <a:ext cx="1407795" cy="542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3350" spc="90" dirty="0">
                <a:solidFill>
                  <a:srgbClr val="231F20"/>
                </a:solidFill>
                <a:latin typeface="Arial"/>
                <a:cs typeface="Arial"/>
              </a:rPr>
              <a:t>School</a:t>
            </a:r>
            <a:endParaRPr sz="3350">
              <a:latin typeface="Arial"/>
              <a:cs typeface="Arial"/>
            </a:endParaRPr>
          </a:p>
        </p:txBody>
      </p:sp>
      <p:sp>
        <p:nvSpPr>
          <p:cNvPr id="40" name="object 8"/>
          <p:cNvSpPr txBox="1"/>
          <p:nvPr/>
        </p:nvSpPr>
        <p:spPr>
          <a:xfrm>
            <a:off x="8313499" y="5338910"/>
            <a:ext cx="2286635" cy="99821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marR="5080">
              <a:lnSpc>
                <a:spcPts val="3590"/>
              </a:lnSpc>
              <a:spcBef>
                <a:spcPts val="615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</a:t>
            </a:r>
            <a:r>
              <a:rPr sz="33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85" dirty="0">
                <a:solidFill>
                  <a:srgbClr val="231F20"/>
                </a:solidFill>
                <a:latin typeface="Arial"/>
                <a:cs typeface="Arial"/>
              </a:rPr>
              <a:t>Storeys </a:t>
            </a: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</a:t>
            </a:r>
            <a:r>
              <a:rPr sz="33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90" dirty="0">
                <a:solidFill>
                  <a:srgbClr val="231F20"/>
                </a:solidFill>
                <a:latin typeface="Arial"/>
                <a:cs typeface="Arial"/>
              </a:rPr>
              <a:t>Meters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41" name="object 9"/>
          <p:cNvSpPr txBox="1"/>
          <p:nvPr/>
        </p:nvSpPr>
        <p:spPr>
          <a:xfrm>
            <a:off x="8328865" y="6903561"/>
            <a:ext cx="2085339" cy="542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75" dirty="0">
                <a:solidFill>
                  <a:srgbClr val="231F20"/>
                </a:solidFill>
                <a:latin typeface="Arial"/>
                <a:cs typeface="Arial"/>
              </a:rPr>
              <a:t>Units</a:t>
            </a:r>
            <a:endParaRPr sz="3350">
              <a:latin typeface="Arial"/>
              <a:cs typeface="Arial"/>
            </a:endParaRPr>
          </a:p>
        </p:txBody>
      </p:sp>
      <p:sp>
        <p:nvSpPr>
          <p:cNvPr id="42" name="object 10"/>
          <p:cNvSpPr txBox="1"/>
          <p:nvPr/>
        </p:nvSpPr>
        <p:spPr>
          <a:xfrm>
            <a:off x="8285476" y="8008932"/>
            <a:ext cx="2635250" cy="1002197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8100" marR="57150">
              <a:lnSpc>
                <a:spcPts val="3590"/>
              </a:lnSpc>
              <a:spcBef>
                <a:spcPts val="615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</a:t>
            </a:r>
            <a:r>
              <a:rPr sz="33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11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2925" spc="165" baseline="32763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2925" spc="682" baseline="3276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70" dirty="0">
                <a:solidFill>
                  <a:srgbClr val="231F20"/>
                </a:solidFill>
                <a:latin typeface="Arial"/>
                <a:cs typeface="Arial"/>
              </a:rPr>
              <a:t>Retail </a:t>
            </a:r>
            <a:r>
              <a:rPr sz="3350" spc="105" dirty="0">
                <a:solidFill>
                  <a:srgbClr val="231F20"/>
                </a:solidFill>
                <a:latin typeface="Arial"/>
                <a:cs typeface="Arial"/>
              </a:rPr>
              <a:t>(XX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45" dirty="0">
                <a:solidFill>
                  <a:srgbClr val="231F20"/>
                </a:solidFill>
                <a:latin typeface="Arial"/>
                <a:cs typeface="Arial"/>
              </a:rPr>
              <a:t>sf</a:t>
            </a:r>
            <a:r>
              <a:rPr sz="3350" spc="45" dirty="0" smtClean="0">
                <a:solidFill>
                  <a:srgbClr val="231F20"/>
                </a:solidFill>
                <a:latin typeface="Arial"/>
                <a:cs typeface="Arial"/>
              </a:rPr>
              <a:t>.)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44" name="object 12"/>
          <p:cNvSpPr txBox="1"/>
          <p:nvPr/>
        </p:nvSpPr>
        <p:spPr>
          <a:xfrm>
            <a:off x="2547077" y="10685272"/>
            <a:ext cx="3289300" cy="99821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8100" marR="30480" indent="-635">
              <a:lnSpc>
                <a:spcPts val="3590"/>
              </a:lnSpc>
              <a:spcBef>
                <a:spcPts val="615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</a:t>
            </a:r>
            <a:r>
              <a:rPr sz="33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11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2925" spc="165" baseline="32763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2925" spc="682" baseline="3276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70" dirty="0">
                <a:solidFill>
                  <a:srgbClr val="231F20"/>
                </a:solidFill>
                <a:latin typeface="Arial"/>
                <a:cs typeface="Arial"/>
              </a:rPr>
              <a:t>Industrial </a:t>
            </a:r>
            <a:r>
              <a:rPr sz="3350" spc="105" dirty="0">
                <a:solidFill>
                  <a:srgbClr val="231F20"/>
                </a:solidFill>
                <a:latin typeface="Arial"/>
                <a:cs typeface="Arial"/>
              </a:rPr>
              <a:t>(XX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45" dirty="0">
                <a:solidFill>
                  <a:srgbClr val="231F20"/>
                </a:solidFill>
                <a:latin typeface="Arial"/>
                <a:cs typeface="Arial"/>
              </a:rPr>
              <a:t>sf.)</a:t>
            </a:r>
            <a:endParaRPr sz="3350">
              <a:latin typeface="Arial"/>
              <a:cs typeface="Arial"/>
            </a:endParaRPr>
          </a:p>
        </p:txBody>
      </p:sp>
      <p:sp>
        <p:nvSpPr>
          <p:cNvPr id="45" name="object 21"/>
          <p:cNvSpPr txBox="1"/>
          <p:nvPr/>
        </p:nvSpPr>
        <p:spPr>
          <a:xfrm>
            <a:off x="8285448" y="10701656"/>
            <a:ext cx="3662679" cy="99821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8100" marR="30480" indent="-635">
              <a:lnSpc>
                <a:spcPts val="3590"/>
              </a:lnSpc>
              <a:spcBef>
                <a:spcPts val="615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</a:t>
            </a:r>
            <a:r>
              <a:rPr sz="33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11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2925" spc="165" baseline="32763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2925" spc="682" baseline="3276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80" dirty="0">
                <a:solidFill>
                  <a:srgbClr val="231F20"/>
                </a:solidFill>
                <a:latin typeface="Arial"/>
                <a:cs typeface="Arial"/>
              </a:rPr>
              <a:t>Restaurant </a:t>
            </a:r>
            <a:r>
              <a:rPr sz="3350" spc="105" dirty="0">
                <a:solidFill>
                  <a:srgbClr val="231F20"/>
                </a:solidFill>
                <a:latin typeface="Arial"/>
                <a:cs typeface="Arial"/>
              </a:rPr>
              <a:t>(XX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45" dirty="0">
                <a:solidFill>
                  <a:srgbClr val="231F20"/>
                </a:solidFill>
                <a:latin typeface="Arial"/>
                <a:cs typeface="Arial"/>
              </a:rPr>
              <a:t>sf.)</a:t>
            </a:r>
            <a:endParaRPr sz="3350">
              <a:latin typeface="Arial"/>
              <a:cs typeface="Arial"/>
            </a:endParaRPr>
          </a:p>
        </p:txBody>
      </p:sp>
      <p:sp>
        <p:nvSpPr>
          <p:cNvPr id="46" name="object 30"/>
          <p:cNvSpPr txBox="1"/>
          <p:nvPr/>
        </p:nvSpPr>
        <p:spPr>
          <a:xfrm>
            <a:off x="14930583" y="4202193"/>
            <a:ext cx="2889250" cy="542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3350" spc="85" dirty="0">
                <a:solidFill>
                  <a:srgbClr val="231F20"/>
                </a:solidFill>
                <a:latin typeface="Arial"/>
                <a:cs typeface="Arial"/>
              </a:rPr>
              <a:t>Drive</a:t>
            </a:r>
            <a:r>
              <a:rPr sz="33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95" dirty="0">
                <a:solidFill>
                  <a:srgbClr val="231F20"/>
                </a:solidFill>
                <a:latin typeface="Arial"/>
                <a:cs typeface="Arial"/>
              </a:rPr>
              <a:t>Through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47" name="object 31"/>
          <p:cNvSpPr txBox="1"/>
          <p:nvPr/>
        </p:nvSpPr>
        <p:spPr>
          <a:xfrm>
            <a:off x="14930583" y="5338986"/>
            <a:ext cx="3971925" cy="99821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marR="5080">
              <a:lnSpc>
                <a:spcPts val="3590"/>
              </a:lnSpc>
              <a:spcBef>
                <a:spcPts val="615"/>
              </a:spcBef>
            </a:pPr>
            <a:r>
              <a:rPr sz="3350" spc="105" dirty="0">
                <a:solidFill>
                  <a:srgbClr val="231F20"/>
                </a:solidFill>
                <a:latin typeface="Arial"/>
                <a:cs typeface="Arial"/>
              </a:rPr>
              <a:t>Temporary</a:t>
            </a:r>
            <a:r>
              <a:rPr sz="33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90" dirty="0">
                <a:solidFill>
                  <a:srgbClr val="231F20"/>
                </a:solidFill>
                <a:latin typeface="Arial"/>
                <a:cs typeface="Arial"/>
              </a:rPr>
              <a:t>Outdoor Vehicle</a:t>
            </a:r>
            <a:r>
              <a:rPr sz="33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90" dirty="0">
                <a:solidFill>
                  <a:srgbClr val="231F20"/>
                </a:solidFill>
                <a:latin typeface="Arial"/>
                <a:cs typeface="Arial"/>
              </a:rPr>
              <a:t>Storage</a:t>
            </a:r>
            <a:endParaRPr sz="3350">
              <a:latin typeface="Arial"/>
              <a:cs typeface="Arial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536" y="9368685"/>
            <a:ext cx="935991" cy="935991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536" y="10708410"/>
            <a:ext cx="935991" cy="935991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0268" y="5323408"/>
            <a:ext cx="935991" cy="935991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926" y="8025335"/>
            <a:ext cx="935991" cy="935991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926" y="3987880"/>
            <a:ext cx="935991" cy="93599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927" y="10710384"/>
            <a:ext cx="935991" cy="935991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927" y="5309980"/>
            <a:ext cx="935991" cy="935991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655" y="8007709"/>
            <a:ext cx="935991" cy="935991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906" y="9320607"/>
            <a:ext cx="935991" cy="935991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537" y="5323409"/>
            <a:ext cx="935991" cy="935991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655" y="3973251"/>
            <a:ext cx="935991" cy="935991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343" y="6647571"/>
            <a:ext cx="935991" cy="935991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537" y="6647571"/>
            <a:ext cx="935991" cy="935991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0268" y="3973251"/>
            <a:ext cx="935991" cy="935991"/>
          </a:xfrm>
          <a:prstGeom prst="rect">
            <a:avLst/>
          </a:prstGeom>
        </p:spPr>
      </p:pic>
      <p:sp>
        <p:nvSpPr>
          <p:cNvPr id="62" name="object 10"/>
          <p:cNvSpPr txBox="1"/>
          <p:nvPr/>
        </p:nvSpPr>
        <p:spPr>
          <a:xfrm>
            <a:off x="8328865" y="9360073"/>
            <a:ext cx="2801070" cy="1002197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8100" marR="30480">
              <a:lnSpc>
                <a:spcPts val="3590"/>
              </a:lnSpc>
              <a:spcBef>
                <a:spcPts val="3390"/>
              </a:spcBef>
            </a:pPr>
            <a:r>
              <a:rPr sz="3350" spc="130" dirty="0" smtClean="0">
                <a:solidFill>
                  <a:srgbClr val="231F20"/>
                </a:solidFill>
                <a:latin typeface="Arial"/>
                <a:cs typeface="Arial"/>
              </a:rPr>
              <a:t>XX</a:t>
            </a:r>
            <a:r>
              <a:rPr sz="3350" spc="6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11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2925" spc="165" baseline="32763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2925" spc="682" baseline="3276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75" dirty="0">
                <a:solidFill>
                  <a:srgbClr val="231F20"/>
                </a:solidFill>
                <a:latin typeface="Arial"/>
                <a:cs typeface="Arial"/>
              </a:rPr>
              <a:t>Office </a:t>
            </a:r>
            <a:r>
              <a:rPr sz="3350" spc="105" dirty="0">
                <a:solidFill>
                  <a:srgbClr val="231F20"/>
                </a:solidFill>
                <a:latin typeface="Arial"/>
                <a:cs typeface="Arial"/>
              </a:rPr>
              <a:t>(XX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45" dirty="0">
                <a:solidFill>
                  <a:srgbClr val="231F20"/>
                </a:solidFill>
                <a:latin typeface="Arial"/>
                <a:cs typeface="Arial"/>
              </a:rPr>
              <a:t>sf.)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64" name="object 11"/>
          <p:cNvSpPr txBox="1">
            <a:spLocks noGrp="1"/>
          </p:cNvSpPr>
          <p:nvPr>
            <p:ph type="title"/>
          </p:nvPr>
        </p:nvSpPr>
        <p:spPr>
          <a:xfrm>
            <a:off x="1484343" y="2174875"/>
            <a:ext cx="5865306" cy="93936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6000" b="1" spc="17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</a:t>
            </a:r>
            <a:r>
              <a:rPr sz="6000" b="1" spc="17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</a:t>
            </a:r>
            <a:r>
              <a:rPr sz="6000" b="1" spc="105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000" b="1" spc="11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</a:p>
        </p:txBody>
      </p:sp>
    </p:spTree>
    <p:extLst>
      <p:ext uri="{BB962C8B-B14F-4D97-AF65-F5344CB8AC3E}">
        <p14:creationId xmlns:p14="http://schemas.microsoft.com/office/powerpoint/2010/main" val="3064935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5802</TotalTime>
  <Words>62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Extra Icon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Notice Sign Template 2022 (Citrix)</dc:title>
  <dc:creator>Patel, Halley</dc:creator>
  <cp:lastModifiedBy>Patel, Halley</cp:lastModifiedBy>
  <cp:revision>8</cp:revision>
  <dcterms:created xsi:type="dcterms:W3CDTF">2022-10-28T13:43:02Z</dcterms:created>
  <dcterms:modified xsi:type="dcterms:W3CDTF">2023-01-04T21:14:41Z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2022-10-28T00:00:00Z</vt:filetime>
  </property>
  <property fmtid="{D5CDD505-2E9C-101B-9397-08002B2CF9AE}" pid="3" name="Creator">
    <vt:lpwstr>Adobe Illustrator 24.3 (Macintosh)</vt:lpwstr>
  </property>
  <property fmtid="{D5CDD505-2E9C-101B-9397-08002B2CF9AE}" pid="4" name="LastSaved">
    <vt:filetime>2022-10-28T00:00:00Z</vt:filetime>
  </property>
</Properties>
</file>